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6" r:id="rId3"/>
    <p:sldId id="257" r:id="rId4"/>
    <p:sldId id="286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59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85" r:id="rId3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893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1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26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7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851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50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216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53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825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1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2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2E4EF-558B-453F-A102-1357D330E3C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A870-805E-428C-AE17-BC2453D218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415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9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1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5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8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11560" y="748735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latin typeface="Arial" pitchFamily="34" charset="0"/>
                <a:cs typeface="Arial" pitchFamily="34" charset="0"/>
              </a:rPr>
              <a:t>Hipoacusia Neurosensorial Bilateral</a:t>
            </a:r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0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15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076056" y="515719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latin typeface="Arial" pitchFamily="34" charset="0"/>
                <a:cs typeface="Arial" pitchFamily="34" charset="0"/>
              </a:rPr>
              <a:t>¿Qué Evalúa? </a:t>
            </a:r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7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2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9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135802" y="3149550"/>
            <a:ext cx="7612661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Pruebas audiológicas </a:t>
            </a:r>
            <a:endParaRPr lang="es-E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419872" y="5517232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itchFamily="34" charset="0"/>
                <a:cs typeface="Arial" pitchFamily="34" charset="0"/>
              </a:rPr>
              <a:t>Magistra: Doroty Saldaña De La Torre</a:t>
            </a:r>
          </a:p>
          <a:p>
            <a:r>
              <a:rPr lang="es-MX" dirty="0" smtClean="0">
                <a:latin typeface="Arial" pitchFamily="34" charset="0"/>
                <a:cs typeface="Arial" pitchFamily="34" charset="0"/>
              </a:rPr>
              <a:t>Logopeda#29,Fonoaudióloga#557 y maestría en patología del habla y el lenguaje.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3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2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1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0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7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51520" y="1772816"/>
            <a:ext cx="8496944" cy="1631216"/>
          </a:xfrm>
          <a:prstGeom prst="rect">
            <a:avLst/>
          </a:prstGeom>
          <a:noFill/>
          <a:scene3d>
            <a:camera prst="perspectiveRelaxed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¿Cómo Corregir Las pérdidas</a:t>
            </a:r>
          </a:p>
          <a:p>
            <a:pPr algn="ctr"/>
            <a:endParaRPr lang="es-E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 Auditivas?</a:t>
            </a:r>
            <a:endParaRPr lang="es-E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43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2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1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37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520" y="620688"/>
            <a:ext cx="871296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¿</a:t>
            </a:r>
            <a:r>
              <a:rPr lang="es-E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Qué son pruebas audiológicas?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80697" y="1700808"/>
            <a:ext cx="7704856" cy="369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Son todas aquellas que se utilizan para valorar la funcionalidad de la audición.</a:t>
            </a: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Permiten dar un diagnóstico preciso de cómo y cuánto está escuchando una persona.</a:t>
            </a: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Nos permiten determinar en qué parte del oído se encuentra el daño que no permite escuchar.</a:t>
            </a:r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1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0943" y="189318"/>
            <a:ext cx="6475273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El implante coclear se compone de dos piezas. </a:t>
            </a:r>
          </a:p>
          <a:p>
            <a:pPr>
              <a:lnSpc>
                <a:spcPct val="150000"/>
              </a:lnSpc>
            </a:pPr>
            <a:endParaRPr lang="es-MX" sz="20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dirty="0" smtClean="0">
                <a:latin typeface="Arial" pitchFamily="34" charset="0"/>
                <a:cs typeface="Arial" pitchFamily="34" charset="0"/>
              </a:rPr>
              <a:t>Una pieza que se lleva por fuera de la oreja.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dirty="0">
                <a:latin typeface="Arial" pitchFamily="34" charset="0"/>
                <a:cs typeface="Arial" pitchFamily="34" charset="0"/>
              </a:rPr>
              <a:t>O</a:t>
            </a:r>
            <a:r>
              <a:rPr lang="es-MX" sz="2000" dirty="0" smtClean="0">
                <a:latin typeface="Arial" pitchFamily="34" charset="0"/>
                <a:cs typeface="Arial" pitchFamily="34" charset="0"/>
              </a:rPr>
              <a:t>tra que se coloca dentro del oído durante la operación.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dirty="0" smtClean="0">
                <a:latin typeface="Arial" pitchFamily="34" charset="0"/>
                <a:cs typeface="Arial" pitchFamily="34" charset="0"/>
              </a:rPr>
              <a:t>Al final del dispositivo interno, se encuentra el conjunto de electrodos.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0"/>
            <a:ext cx="34198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700808"/>
            <a:ext cx="2699792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122723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Esto se colocan  en la cóclea para enviar el sonido al nervio auditivo: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b="1" dirty="0" smtClean="0">
                <a:latin typeface="Arial" pitchFamily="34" charset="0"/>
                <a:cs typeface="Arial" pitchFamily="34" charset="0"/>
              </a:rPr>
              <a:t>Piezas externas 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(incluye micrófono, procesador de habla, bobina/cable y pila)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 El micrófono capta el sonido del ambiente.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El procesador de habla transforma el sonido en señal digital.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La señal se envía a través del cable hacia la bobina. </a:t>
            </a:r>
            <a:endParaRPr lang="es-MX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MX" b="1" dirty="0" smtClean="0">
                <a:latin typeface="Arial" pitchFamily="34" charset="0"/>
                <a:cs typeface="Arial" pitchFamily="34" charset="0"/>
              </a:rPr>
              <a:t>Piezas internas 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(receptor) La señal viaja atravesando la piel hacia el implante, donde es transformada en señal eléctrica.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El Conjunto de electrodos. La energía eléctrica se envía al conjunto de electrodos dentro de la cóclea. Envía el sonido por el nervio auditivo.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s-MX" dirty="0" smtClean="0">
                <a:latin typeface="Arial" pitchFamily="34" charset="0"/>
                <a:cs typeface="Arial" pitchFamily="34" charset="0"/>
              </a:rPr>
              <a:t> Nervio auditivo. El estímulo del nervio auditivo es el sonido.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51520" y="476672"/>
            <a:ext cx="56963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Intervención</a:t>
            </a:r>
          </a:p>
          <a:p>
            <a:pPr algn="ctr"/>
            <a:endParaRPr lang="es-E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es-E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/>
            <a:endParaRPr lang="es-E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 </a:t>
            </a:r>
            <a:endParaRPr lang="es-E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807639" y="1256184"/>
            <a:ext cx="770485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Entrenamiento auditivo</a:t>
            </a:r>
          </a:p>
          <a:p>
            <a:endParaRPr lang="es-MX" sz="24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dirty="0" smtClean="0">
                <a:latin typeface="Arial" pitchFamily="34" charset="0"/>
                <a:cs typeface="Arial" pitchFamily="34" charset="0"/>
              </a:rPr>
              <a:t>Detección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Discriminación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Identificación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Reconocimiento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Comprensión</a:t>
            </a:r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9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899592" y="764704"/>
            <a:ext cx="73448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latin typeface="Arial" pitchFamily="34" charset="0"/>
                <a:cs typeface="Arial" pitchFamily="34" charset="0"/>
              </a:rPr>
              <a:t>Continuación</a:t>
            </a:r>
          </a:p>
          <a:p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Trabajar la Estructura del Lenguaje a través del juego</a:t>
            </a:r>
          </a:p>
          <a:p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Juegos de observación y memoria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Juego de deducción y lógica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Juegos de Percepción auditiva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Juegos de percepción, expresión y memoria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Juegos teatrales.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55576" y="908720"/>
            <a:ext cx="79928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latin typeface="Arial" pitchFamily="34" charset="0"/>
                <a:cs typeface="Arial" pitchFamily="34" charset="0"/>
              </a:rPr>
              <a:t>Continuación</a:t>
            </a:r>
          </a:p>
          <a:p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La clave Fitzgerald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Lengua de seña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Dactilología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s-MX" sz="2000" b="1" dirty="0" smtClean="0">
                <a:latin typeface="Arial" pitchFamily="34" charset="0"/>
                <a:cs typeface="Arial" pitchFamily="34" charset="0"/>
              </a:rPr>
              <a:t>El bilingüismo</a:t>
            </a:r>
          </a:p>
          <a:p>
            <a:pPr>
              <a:lnSpc>
                <a:spcPct val="200000"/>
              </a:lnSpc>
            </a:pPr>
            <a:endParaRPr lang="es-MX" sz="2000" b="1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endParaRPr lang="es-MX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4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1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41" y="-99392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1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3650"/>
            <a:ext cx="9143999" cy="32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36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63006" y="938298"/>
            <a:ext cx="8729474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Las pruebas audiológicas se clasifican </a:t>
            </a:r>
          </a:p>
          <a:p>
            <a:pPr algn="ctr"/>
            <a:endParaRPr lang="es-E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s-E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Subjetivas </a:t>
            </a:r>
          </a:p>
          <a:p>
            <a:pPr marL="457200" indent="-457200">
              <a:buFont typeface="Wingdings" pitchFamily="2" charset="2"/>
              <a:buChar char="Ø"/>
            </a:pPr>
            <a:endParaRPr lang="es-E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s-ES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s-E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s-ES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s-ES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s-ES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objetivas</a:t>
            </a:r>
            <a:endParaRPr lang="es-E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3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5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5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4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39864"/>
            <a:ext cx="3096344" cy="2318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8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9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313</Words>
  <Application>Microsoft Office PowerPoint</Application>
  <PresentationFormat>Presentación en pantalla (4:3)</PresentationFormat>
  <Paragraphs>62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Dorothy</dc:creator>
  <cp:lastModifiedBy>Dorothy</cp:lastModifiedBy>
  <cp:revision>31</cp:revision>
  <dcterms:created xsi:type="dcterms:W3CDTF">2021-10-05T20:07:14Z</dcterms:created>
  <dcterms:modified xsi:type="dcterms:W3CDTF">2021-10-10T15:31:40Z</dcterms:modified>
</cp:coreProperties>
</file>